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fdab3b7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fdab3b7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7fdab3b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7fdab3b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7fdab3b7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7fdab3b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7fdab3b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7fdab3b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fdab3b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7fdab3b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fdab3b70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7fdab3b70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fdab3b7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fdab3b7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0d2d80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0d2d80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7fdab3b7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7fdab3b7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fdab3b70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fdab3b70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fdab3b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fdab3b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m52t5hfazNrR25OdZEvDLGLo26q8Hg4K/view" TargetMode="External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PP-36MkfIVG69qG_38ts1Q3EMt_IPqs/view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Inclusive Design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Arturo Lemus Ortiz, Tara MacKenzie, Sammy Levy, Tommaso Lombardi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300" y="2303673"/>
            <a:ext cx="1370075" cy="7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23" y="2045600"/>
            <a:ext cx="2247400" cy="29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523" y="2545563"/>
            <a:ext cx="2664227" cy="1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223" y="1916750"/>
            <a:ext cx="2344000" cy="31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16672" l="0" r="0" t="9192"/>
          <a:stretch/>
        </p:blipFill>
        <p:spPr>
          <a:xfrm>
            <a:off x="3671000" y="1199550"/>
            <a:ext cx="2601299" cy="14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b="3924" l="0" r="0" t="9637"/>
          <a:stretch/>
        </p:blipFill>
        <p:spPr>
          <a:xfrm>
            <a:off x="6387650" y="1199550"/>
            <a:ext cx="2231199" cy="14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4294967295" type="body"/>
          </p:nvPr>
        </p:nvSpPr>
        <p:spPr>
          <a:xfrm>
            <a:off x="729447" y="2006400"/>
            <a:ext cx="2766900" cy="24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Haptic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Faster response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Lowest error 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Headband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Less likely to be ignored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Waterproof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 control scheme completed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5">
            <a:alphaModFix/>
          </a:blip>
          <a:srcRect b="60837" l="8310" r="14091" t="7949"/>
          <a:stretch/>
        </p:blipFill>
        <p:spPr>
          <a:xfrm>
            <a:off x="5642475" y="2796850"/>
            <a:ext cx="2398662" cy="20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6">
            <a:alphaModFix/>
          </a:blip>
          <a:srcRect b="17549" l="6685" r="14938" t="4798"/>
          <a:stretch/>
        </p:blipFill>
        <p:spPr>
          <a:xfrm>
            <a:off x="3671012" y="2796838"/>
            <a:ext cx="1876075" cy="20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subject swimming with final version of device. It is being manually triggered using a phone by an experimenter walking along the pool.</a:t>
            </a:r>
            <a:endParaRPr/>
          </a:p>
        </p:txBody>
      </p:sp>
      <p:pic>
        <p:nvPicPr>
          <p:cNvPr id="172" name="Google Shape;172;p24" title="CapstoneDemo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4361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Blind swimmers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</a:t>
            </a:r>
            <a:r>
              <a:rPr lang="en"/>
              <a:t>assistive</a:t>
            </a:r>
            <a:r>
              <a:rPr lang="en"/>
              <a:t> devices (canes,  guide dogs)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Colliding against walls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Avoiding lane dividers and obstacles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Confidence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Tappers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Uncomfortable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Requires additional people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650" y="992533"/>
            <a:ext cx="2716248" cy="152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5604" l="23774" r="18870" t="8830"/>
          <a:stretch/>
        </p:blipFill>
        <p:spPr>
          <a:xfrm>
            <a:off x="5614425" y="2651000"/>
            <a:ext cx="3117475" cy="23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a more effective way to deliver feedback to blind swimmers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 make blind swimmers more independent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Eliminate the need for tappers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Prototyping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Methods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68050" y="3294725"/>
            <a:ext cx="32598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Haptic</a:t>
            </a:r>
            <a:endParaRPr b="1"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Wrist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Vibration motors and microcontroller</a:t>
            </a:r>
            <a:endParaRPr sz="1400"/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4989001" y="3199800"/>
            <a:ext cx="28038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Auditory</a:t>
            </a:r>
            <a:endParaRPr b="1"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Directional beeps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Verbal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21574" l="0" r="0" t="0"/>
          <a:stretch/>
        </p:blipFill>
        <p:spPr>
          <a:xfrm>
            <a:off x="1314050" y="2019650"/>
            <a:ext cx="2167799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242" y="2019650"/>
            <a:ext cx="2339320" cy="1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7713" y="3160600"/>
            <a:ext cx="37743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operator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Smartphone or computer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Tkinter</a:t>
            </a:r>
            <a:endParaRPr/>
          </a:p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641988" y="3160700"/>
            <a:ext cx="37743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Object-recognition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Raspberry 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TensorFlow and related libraries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25" y="2061925"/>
            <a:ext cx="1853250" cy="10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15355" l="13585" r="24689" t="11206"/>
          <a:stretch/>
        </p:blipFill>
        <p:spPr>
          <a:xfrm>
            <a:off x="5285423" y="1586723"/>
            <a:ext cx="952074" cy="1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450" y="1586725"/>
            <a:ext cx="1605011" cy="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7594" l="5810" r="1364" t="2630"/>
          <a:stretch/>
        </p:blipFill>
        <p:spPr>
          <a:xfrm>
            <a:off x="6345125" y="1945325"/>
            <a:ext cx="2083676" cy="1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398" y="2204375"/>
            <a:ext cx="3152701" cy="236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5" y="2204375"/>
            <a:ext cx="3152701" cy="23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37300" l="31304" r="20623" t="15207"/>
          <a:stretch/>
        </p:blipFill>
        <p:spPr>
          <a:xfrm>
            <a:off x="3969313" y="2370575"/>
            <a:ext cx="1075749" cy="14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6">
            <a:alphaModFix/>
          </a:blip>
          <a:srcRect b="17270" l="33117" r="10048" t="5764"/>
          <a:stretch/>
        </p:blipFill>
        <p:spPr>
          <a:xfrm>
            <a:off x="4020300" y="544000"/>
            <a:ext cx="973785" cy="17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7">
            <a:alphaModFix/>
          </a:blip>
          <a:srcRect b="36800" l="10793" r="26998" t="0"/>
          <a:stretch/>
        </p:blipFill>
        <p:spPr>
          <a:xfrm>
            <a:off x="3970050" y="3855900"/>
            <a:ext cx="1074275" cy="125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on fully blind participant using manually controlled haptic feedback wristbands.</a:t>
            </a:r>
            <a:endParaRPr/>
          </a:p>
        </p:txBody>
      </p:sp>
      <p:pic>
        <p:nvPicPr>
          <p:cNvPr id="148" name="Google Shape;148;p21" title="Wrists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6790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